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094E0B-0095-4E7B-8ACA-D0337E8192C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52789D-12EB-483B-9DB0-762F60233AC0}">
      <dgm:prSet phldrT="[Text]"/>
      <dgm:spPr/>
      <dgm:t>
        <a:bodyPr/>
        <a:lstStyle/>
        <a:p>
          <a:r>
            <a:rPr lang="en-US" dirty="0" err="1"/>
            <a:t>Check_number</a:t>
          </a:r>
          <a:endParaRPr lang="en-US" dirty="0"/>
        </a:p>
      </dgm:t>
    </dgm:pt>
    <dgm:pt modelId="{316D16E9-788B-4004-A61B-215730CFB54C}" type="parTrans" cxnId="{A5AAF09C-7E0F-4582-9AD3-AE4844FB5289}">
      <dgm:prSet/>
      <dgm:spPr/>
      <dgm:t>
        <a:bodyPr/>
        <a:lstStyle/>
        <a:p>
          <a:endParaRPr lang="en-US"/>
        </a:p>
      </dgm:t>
    </dgm:pt>
    <dgm:pt modelId="{64C7DB11-78CE-414C-9E55-BEBE1FB6AA81}" type="sibTrans" cxnId="{A5AAF09C-7E0F-4582-9AD3-AE4844FB5289}">
      <dgm:prSet/>
      <dgm:spPr/>
      <dgm:t>
        <a:bodyPr/>
        <a:lstStyle/>
        <a:p>
          <a:endParaRPr lang="en-US"/>
        </a:p>
      </dgm:t>
    </dgm:pt>
    <dgm:pt modelId="{2AD383B2-D893-47A8-A9E0-5B6200F75311}">
      <dgm:prSet phldrT="[Text]"/>
      <dgm:spPr/>
      <dgm:t>
        <a:bodyPr/>
        <a:lstStyle/>
        <a:p>
          <a:r>
            <a:rPr lang="en-US" dirty="0"/>
            <a:t>Maximum 7 digits, minimum 1 digits;</a:t>
          </a:r>
        </a:p>
      </dgm:t>
    </dgm:pt>
    <dgm:pt modelId="{BE29E7D6-0D31-4352-9B3B-B7D03FFBDD48}" type="parTrans" cxnId="{6E3EB6E4-741B-40A0-AF33-78A18EC110B0}">
      <dgm:prSet/>
      <dgm:spPr/>
      <dgm:t>
        <a:bodyPr/>
        <a:lstStyle/>
        <a:p>
          <a:endParaRPr lang="en-US"/>
        </a:p>
      </dgm:t>
    </dgm:pt>
    <dgm:pt modelId="{C04999BB-2EB5-4524-870C-877C5ED64F38}" type="sibTrans" cxnId="{6E3EB6E4-741B-40A0-AF33-78A18EC110B0}">
      <dgm:prSet/>
      <dgm:spPr/>
      <dgm:t>
        <a:bodyPr/>
        <a:lstStyle/>
        <a:p>
          <a:endParaRPr lang="en-US"/>
        </a:p>
      </dgm:t>
    </dgm:pt>
    <dgm:pt modelId="{CF2A9350-034A-4C77-9EC7-E7265A381CC0}">
      <dgm:prSet phldrT="[Text]"/>
      <dgm:spPr/>
      <dgm:t>
        <a:bodyPr/>
        <a:lstStyle/>
        <a:p>
          <a:r>
            <a:rPr lang="en-US" dirty="0"/>
            <a:t>Convert</a:t>
          </a:r>
        </a:p>
      </dgm:t>
    </dgm:pt>
    <dgm:pt modelId="{8524687B-2DE9-4340-A039-D9DBA70AD8E5}" type="parTrans" cxnId="{A1D85D10-E953-4968-A194-AE5ACDE9F858}">
      <dgm:prSet/>
      <dgm:spPr/>
      <dgm:t>
        <a:bodyPr/>
        <a:lstStyle/>
        <a:p>
          <a:endParaRPr lang="en-US"/>
        </a:p>
      </dgm:t>
    </dgm:pt>
    <dgm:pt modelId="{938B855F-D911-43EE-B769-C8CF6136EDF2}" type="sibTrans" cxnId="{A1D85D10-E953-4968-A194-AE5ACDE9F858}">
      <dgm:prSet/>
      <dgm:spPr/>
      <dgm:t>
        <a:bodyPr/>
        <a:lstStyle/>
        <a:p>
          <a:endParaRPr lang="en-US"/>
        </a:p>
      </dgm:t>
    </dgm:pt>
    <dgm:pt modelId="{CDA9B9BE-2BB7-49FF-B90C-6E279CE513E1}">
      <dgm:prSet phldrT="[Text]"/>
      <dgm:spPr/>
      <dgm:t>
        <a:bodyPr/>
        <a:lstStyle/>
        <a:p>
          <a:r>
            <a:rPr lang="en-US" dirty="0"/>
            <a:t>Assuming n digits, n-1</a:t>
          </a:r>
          <a:r>
            <a:rPr lang="en-US" baseline="30000" dirty="0"/>
            <a:t>th</a:t>
          </a:r>
          <a:r>
            <a:rPr lang="en-US" dirty="0"/>
            <a:t> to 6</a:t>
          </a:r>
          <a:r>
            <a:rPr lang="en-US" baseline="30000" dirty="0"/>
            <a:t>th</a:t>
          </a:r>
          <a:r>
            <a:rPr lang="en-US" dirty="0"/>
            <a:t> digits convert to 3-digit binary: 0-000, 1-001,2-010,3-011,4-100,5-101,6-110,7-111</a:t>
          </a:r>
        </a:p>
      </dgm:t>
    </dgm:pt>
    <dgm:pt modelId="{3B4B1D79-1621-4619-9B6B-49FDDD863E33}" type="parTrans" cxnId="{17E26665-A37F-41B7-9815-2BF80BCC701D}">
      <dgm:prSet/>
      <dgm:spPr/>
      <dgm:t>
        <a:bodyPr/>
        <a:lstStyle/>
        <a:p>
          <a:endParaRPr lang="en-US"/>
        </a:p>
      </dgm:t>
    </dgm:pt>
    <dgm:pt modelId="{CE03B426-1099-4692-B173-B7080B50CAEB}" type="sibTrans" cxnId="{17E26665-A37F-41B7-9815-2BF80BCC701D}">
      <dgm:prSet/>
      <dgm:spPr/>
      <dgm:t>
        <a:bodyPr/>
        <a:lstStyle/>
        <a:p>
          <a:endParaRPr lang="en-US"/>
        </a:p>
      </dgm:t>
    </dgm:pt>
    <dgm:pt modelId="{66510C27-BA5A-47E8-B952-D317E2A7B85C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C7F8A4A-995D-49F8-A054-D2B222978F4E}" type="parTrans" cxnId="{6483210A-507F-42E0-918E-93181276A6BA}">
      <dgm:prSet/>
      <dgm:spPr/>
      <dgm:t>
        <a:bodyPr/>
        <a:lstStyle/>
        <a:p>
          <a:endParaRPr lang="en-US"/>
        </a:p>
      </dgm:t>
    </dgm:pt>
    <dgm:pt modelId="{44CA8A9C-53F6-4123-BC9C-C68171B5C897}" type="sibTrans" cxnId="{6483210A-507F-42E0-918E-93181276A6BA}">
      <dgm:prSet/>
      <dgm:spPr/>
      <dgm:t>
        <a:bodyPr/>
        <a:lstStyle/>
        <a:p>
          <a:endParaRPr lang="en-US"/>
        </a:p>
      </dgm:t>
    </dgm:pt>
    <dgm:pt modelId="{8817D4CD-189F-4A01-A00B-69662840BE54}">
      <dgm:prSet phldrT="[Text]"/>
      <dgm:spPr/>
      <dgm:t>
        <a:bodyPr/>
        <a:lstStyle/>
        <a:p>
          <a:r>
            <a:rPr lang="en-US" dirty="0"/>
            <a:t>Print the binary number;</a:t>
          </a:r>
        </a:p>
      </dgm:t>
    </dgm:pt>
    <dgm:pt modelId="{285AE685-9A5A-42CB-A038-C9DDB0799CDC}" type="parTrans" cxnId="{5DC1DAF1-58B6-4E97-8DBD-4EF4501B9D51}">
      <dgm:prSet/>
      <dgm:spPr/>
      <dgm:t>
        <a:bodyPr/>
        <a:lstStyle/>
        <a:p>
          <a:endParaRPr lang="en-US"/>
        </a:p>
      </dgm:t>
    </dgm:pt>
    <dgm:pt modelId="{40307A96-797C-4570-9FDE-3E37BD48AC25}" type="sibTrans" cxnId="{5DC1DAF1-58B6-4E97-8DBD-4EF4501B9D51}">
      <dgm:prSet/>
      <dgm:spPr/>
      <dgm:t>
        <a:bodyPr/>
        <a:lstStyle/>
        <a:p>
          <a:endParaRPr lang="en-US"/>
        </a:p>
      </dgm:t>
    </dgm:pt>
    <dgm:pt modelId="{347F6BD0-DC2F-474F-9F4C-1159AE600D8D}">
      <dgm:prSet phldrT="[Text]"/>
      <dgm:spPr/>
      <dgm:t>
        <a:bodyPr/>
        <a:lstStyle/>
        <a:p>
          <a:r>
            <a:rPr lang="en-US" dirty="0"/>
            <a:t>Ask for another input.</a:t>
          </a:r>
        </a:p>
      </dgm:t>
    </dgm:pt>
    <dgm:pt modelId="{9CDB4611-2C9C-42CD-9946-E1784DFAC731}" type="parTrans" cxnId="{F3C5A2F2-5B33-4F20-A031-4C52ADBC007C}">
      <dgm:prSet/>
      <dgm:spPr/>
      <dgm:t>
        <a:bodyPr/>
        <a:lstStyle/>
        <a:p>
          <a:endParaRPr lang="en-US"/>
        </a:p>
      </dgm:t>
    </dgm:pt>
    <dgm:pt modelId="{EF494770-F854-4FC2-990F-339A774C64B4}" type="sibTrans" cxnId="{F3C5A2F2-5B33-4F20-A031-4C52ADBC007C}">
      <dgm:prSet/>
      <dgm:spPr/>
      <dgm:t>
        <a:bodyPr/>
        <a:lstStyle/>
        <a:p>
          <a:endParaRPr lang="en-US"/>
        </a:p>
      </dgm:t>
    </dgm:pt>
    <dgm:pt modelId="{4C8FD9F1-1512-4BC8-B3E5-B3AC04E3D547}">
      <dgm:prSet phldrT="[Text]"/>
      <dgm:spPr/>
      <dgm:t>
        <a:bodyPr/>
        <a:lstStyle/>
        <a:p>
          <a:r>
            <a:rPr lang="en-US" dirty="0"/>
            <a:t>Read in 1</a:t>
          </a:r>
          <a:r>
            <a:rPr lang="en-US" baseline="30000" dirty="0"/>
            <a:t>st</a:t>
          </a:r>
          <a:r>
            <a:rPr lang="en-US" dirty="0"/>
            <a:t> Char input</a:t>
          </a:r>
        </a:p>
      </dgm:t>
    </dgm:pt>
    <dgm:pt modelId="{73A6B1C1-320D-433B-A900-33AC19651A3D}" type="parTrans" cxnId="{1A61A662-1A46-4784-8E91-E37151F7EBD0}">
      <dgm:prSet/>
      <dgm:spPr/>
    </dgm:pt>
    <dgm:pt modelId="{6EB7D0DE-EC09-4B4B-988E-313FB95C0114}" type="sibTrans" cxnId="{1A61A662-1A46-4784-8E91-E37151F7EBD0}">
      <dgm:prSet/>
      <dgm:spPr/>
    </dgm:pt>
    <dgm:pt modelId="{15B12F4C-B494-4436-A003-3DCB82BEB598}">
      <dgm:prSet/>
      <dgm:spPr/>
      <dgm:t>
        <a:bodyPr/>
        <a:lstStyle/>
        <a:p>
          <a:r>
            <a:rPr lang="en-US" dirty="0"/>
            <a:t>If it is ESC, quit the program, otherwise</a:t>
          </a:r>
          <a:r>
            <a:rPr lang="en-US"/>
            <a:t>, continue to read input.</a:t>
          </a:r>
          <a:endParaRPr lang="en-US" dirty="0"/>
        </a:p>
      </dgm:t>
    </dgm:pt>
    <dgm:pt modelId="{B75B6431-DBA9-41D9-B5A6-988F58B605D6}" type="parTrans" cxnId="{5AC32752-2907-483D-8369-0756BB73B652}">
      <dgm:prSet/>
      <dgm:spPr/>
    </dgm:pt>
    <dgm:pt modelId="{A24D2576-85A0-4D9D-911E-B9B65B2C98D2}" type="sibTrans" cxnId="{5AC32752-2907-483D-8369-0756BB73B652}">
      <dgm:prSet/>
      <dgm:spPr/>
    </dgm:pt>
    <dgm:pt modelId="{1B2B8823-19B9-4235-8C23-393C28C7BDC1}">
      <dgm:prSet phldrT="[Text]"/>
      <dgm:spPr/>
      <dgm:t>
        <a:bodyPr/>
        <a:lstStyle/>
        <a:p>
          <a:r>
            <a:rPr lang="en-US" dirty="0"/>
            <a:t>First digit is ‘0’;</a:t>
          </a:r>
        </a:p>
      </dgm:t>
    </dgm:pt>
    <dgm:pt modelId="{29426B71-ED72-4C7E-941B-3084F2B8890E}" type="parTrans" cxnId="{A2948EEF-AF36-4902-B1A6-6F4DF0A925D9}">
      <dgm:prSet/>
      <dgm:spPr/>
    </dgm:pt>
    <dgm:pt modelId="{1E4F9241-05BB-4FF1-9B0A-5BD8470EF7DA}" type="sibTrans" cxnId="{A2948EEF-AF36-4902-B1A6-6F4DF0A925D9}">
      <dgm:prSet/>
      <dgm:spPr/>
    </dgm:pt>
    <dgm:pt modelId="{D8991669-F841-44F2-9239-AAE2631CB424}">
      <dgm:prSet phldrT="[Text]"/>
      <dgm:spPr/>
      <dgm:t>
        <a:bodyPr/>
        <a:lstStyle/>
        <a:p>
          <a:r>
            <a:rPr lang="en-US" dirty="0"/>
            <a:t>All rest of digits are numbers: assuming n digits, n-1</a:t>
          </a:r>
          <a:r>
            <a:rPr lang="en-US" baseline="30000" dirty="0"/>
            <a:t>th</a:t>
          </a:r>
          <a:r>
            <a:rPr lang="en-US" dirty="0"/>
            <a:t> digit is 0 to 1 if n=7, 0 to 7 if n&lt;7, n-2</a:t>
          </a:r>
          <a:r>
            <a:rPr lang="en-US" baseline="30000" dirty="0"/>
            <a:t>th</a:t>
          </a:r>
          <a:r>
            <a:rPr lang="en-US" dirty="0"/>
            <a:t> digit is 0 to 7…1</a:t>
          </a:r>
          <a:r>
            <a:rPr lang="en-US" baseline="30000" dirty="0"/>
            <a:t>st</a:t>
          </a:r>
          <a:r>
            <a:rPr lang="en-US" dirty="0"/>
            <a:t> digit is 0 to 7.</a:t>
          </a:r>
        </a:p>
      </dgm:t>
    </dgm:pt>
    <dgm:pt modelId="{B3893088-16A1-4CFF-A438-C78C2B5D1791}" type="parTrans" cxnId="{BCD2B2E8-EBFF-4FBD-B84B-A5164ED21AFC}">
      <dgm:prSet/>
      <dgm:spPr/>
    </dgm:pt>
    <dgm:pt modelId="{EDA982DC-E586-43DE-8E98-1EF72DD2ADCF}" type="sibTrans" cxnId="{BCD2B2E8-EBFF-4FBD-B84B-A5164ED21AFC}">
      <dgm:prSet/>
      <dgm:spPr/>
    </dgm:pt>
    <dgm:pt modelId="{5B48F1CE-14F5-47F4-B1AF-70E9B7EF4D0E}" type="pres">
      <dgm:prSet presAssocID="{D7094E0B-0095-4E7B-8ACA-D0337E8192CF}" presName="linearFlow" presStyleCnt="0">
        <dgm:presLayoutVars>
          <dgm:dir/>
          <dgm:animLvl val="lvl"/>
          <dgm:resizeHandles val="exact"/>
        </dgm:presLayoutVars>
      </dgm:prSet>
      <dgm:spPr/>
    </dgm:pt>
    <dgm:pt modelId="{B4C49AEE-E429-4942-A1A2-881D4DCBCFFB}" type="pres">
      <dgm:prSet presAssocID="{4C8FD9F1-1512-4BC8-B3E5-B3AC04E3D547}" presName="composite" presStyleCnt="0"/>
      <dgm:spPr/>
    </dgm:pt>
    <dgm:pt modelId="{44059C40-5268-45E2-B32B-00E188ABA741}" type="pres">
      <dgm:prSet presAssocID="{4C8FD9F1-1512-4BC8-B3E5-B3AC04E3D54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0CB74F6-4361-4882-BAAF-5EEEF3161D63}" type="pres">
      <dgm:prSet presAssocID="{4C8FD9F1-1512-4BC8-B3E5-B3AC04E3D547}" presName="descendantText" presStyleLbl="alignAcc1" presStyleIdx="0" presStyleCnt="4">
        <dgm:presLayoutVars>
          <dgm:bulletEnabled val="1"/>
        </dgm:presLayoutVars>
      </dgm:prSet>
      <dgm:spPr/>
    </dgm:pt>
    <dgm:pt modelId="{D921A071-5DE9-427D-B0B0-1378FD878B59}" type="pres">
      <dgm:prSet presAssocID="{6EB7D0DE-EC09-4B4B-988E-313FB95C0114}" presName="sp" presStyleCnt="0"/>
      <dgm:spPr/>
    </dgm:pt>
    <dgm:pt modelId="{AA764B42-821E-440E-B346-C6C49E059EE0}" type="pres">
      <dgm:prSet presAssocID="{1852789D-12EB-483B-9DB0-762F60233AC0}" presName="composite" presStyleCnt="0"/>
      <dgm:spPr/>
    </dgm:pt>
    <dgm:pt modelId="{B75725E3-BC05-4C60-A849-B7BB4092C818}" type="pres">
      <dgm:prSet presAssocID="{1852789D-12EB-483B-9DB0-762F60233AC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48256DE-4D27-4BE9-8531-E30A198F25BF}" type="pres">
      <dgm:prSet presAssocID="{1852789D-12EB-483B-9DB0-762F60233AC0}" presName="descendantText" presStyleLbl="alignAcc1" presStyleIdx="1" presStyleCnt="4" custScaleY="157397">
        <dgm:presLayoutVars>
          <dgm:bulletEnabled val="1"/>
        </dgm:presLayoutVars>
      </dgm:prSet>
      <dgm:spPr/>
    </dgm:pt>
    <dgm:pt modelId="{A2CC9CAD-4052-4FA6-AD54-4505B3BB3B44}" type="pres">
      <dgm:prSet presAssocID="{64C7DB11-78CE-414C-9E55-BEBE1FB6AA81}" presName="sp" presStyleCnt="0"/>
      <dgm:spPr/>
    </dgm:pt>
    <dgm:pt modelId="{F8D2B016-AAB4-4882-B648-EB079FA91379}" type="pres">
      <dgm:prSet presAssocID="{CF2A9350-034A-4C77-9EC7-E7265A381CC0}" presName="composite" presStyleCnt="0"/>
      <dgm:spPr/>
    </dgm:pt>
    <dgm:pt modelId="{9CC1DBEC-9C49-46B6-B17C-CB7D57C322FA}" type="pres">
      <dgm:prSet presAssocID="{CF2A9350-034A-4C77-9EC7-E7265A381C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B3EBDAF-A2D1-4628-A526-D8A1E14780DD}" type="pres">
      <dgm:prSet presAssocID="{CF2A9350-034A-4C77-9EC7-E7265A381CC0}" presName="descendantText" presStyleLbl="alignAcc1" presStyleIdx="2" presStyleCnt="4">
        <dgm:presLayoutVars>
          <dgm:bulletEnabled val="1"/>
        </dgm:presLayoutVars>
      </dgm:prSet>
      <dgm:spPr/>
    </dgm:pt>
    <dgm:pt modelId="{B22291F0-C8C5-48B2-BC06-99ED1A1AD640}" type="pres">
      <dgm:prSet presAssocID="{938B855F-D911-43EE-B769-C8CF6136EDF2}" presName="sp" presStyleCnt="0"/>
      <dgm:spPr/>
    </dgm:pt>
    <dgm:pt modelId="{EE906FEA-4570-4FB1-8B44-D373AAC663D3}" type="pres">
      <dgm:prSet presAssocID="{66510C27-BA5A-47E8-B952-D317E2A7B85C}" presName="composite" presStyleCnt="0"/>
      <dgm:spPr/>
    </dgm:pt>
    <dgm:pt modelId="{733AEEF3-80BB-426D-8752-701AF2CA8832}" type="pres">
      <dgm:prSet presAssocID="{66510C27-BA5A-47E8-B952-D317E2A7B85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2914470-5B80-49A7-A61C-AEDCAEF41E3E}" type="pres">
      <dgm:prSet presAssocID="{66510C27-BA5A-47E8-B952-D317E2A7B85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483210A-507F-42E0-918E-93181276A6BA}" srcId="{D7094E0B-0095-4E7B-8ACA-D0337E8192CF}" destId="{66510C27-BA5A-47E8-B952-D317E2A7B85C}" srcOrd="3" destOrd="0" parTransId="{AC7F8A4A-995D-49F8-A054-D2B222978F4E}" sibTransId="{44CA8A9C-53F6-4123-BC9C-C68171B5C897}"/>
    <dgm:cxn modelId="{A1D85D10-E953-4968-A194-AE5ACDE9F858}" srcId="{D7094E0B-0095-4E7B-8ACA-D0337E8192CF}" destId="{CF2A9350-034A-4C77-9EC7-E7265A381CC0}" srcOrd="2" destOrd="0" parTransId="{8524687B-2DE9-4340-A039-D9DBA70AD8E5}" sibTransId="{938B855F-D911-43EE-B769-C8CF6136EDF2}"/>
    <dgm:cxn modelId="{048ACA16-4269-40F7-95A1-E031B50A3865}" type="presOf" srcId="{D8991669-F841-44F2-9239-AAE2631CB424}" destId="{D48256DE-4D27-4BE9-8531-E30A198F25BF}" srcOrd="0" destOrd="2" presId="urn:microsoft.com/office/officeart/2005/8/layout/chevron2"/>
    <dgm:cxn modelId="{1503081E-0667-4257-B7DB-C1603E7DBD9E}" type="presOf" srcId="{15B12F4C-B494-4436-A003-3DCB82BEB598}" destId="{40CB74F6-4361-4882-BAAF-5EEEF3161D63}" srcOrd="0" destOrd="0" presId="urn:microsoft.com/office/officeart/2005/8/layout/chevron2"/>
    <dgm:cxn modelId="{AC49A520-28AC-4A3A-B489-D9348B8D2EB1}" type="presOf" srcId="{8817D4CD-189F-4A01-A00B-69662840BE54}" destId="{92914470-5B80-49A7-A61C-AEDCAEF41E3E}" srcOrd="0" destOrd="0" presId="urn:microsoft.com/office/officeart/2005/8/layout/chevron2"/>
    <dgm:cxn modelId="{BEA67229-3AF3-4B8F-8D8B-258133585CB7}" type="presOf" srcId="{1852789D-12EB-483B-9DB0-762F60233AC0}" destId="{B75725E3-BC05-4C60-A849-B7BB4092C818}" srcOrd="0" destOrd="0" presId="urn:microsoft.com/office/officeart/2005/8/layout/chevron2"/>
    <dgm:cxn modelId="{905A282F-0262-4906-ABB2-9B6B3279F5DF}" type="presOf" srcId="{347F6BD0-DC2F-474F-9F4C-1159AE600D8D}" destId="{92914470-5B80-49A7-A61C-AEDCAEF41E3E}" srcOrd="0" destOrd="1" presId="urn:microsoft.com/office/officeart/2005/8/layout/chevron2"/>
    <dgm:cxn modelId="{C3015B41-6FA3-43E2-91F7-D3DD43F4F1CF}" type="presOf" srcId="{4C8FD9F1-1512-4BC8-B3E5-B3AC04E3D547}" destId="{44059C40-5268-45E2-B32B-00E188ABA741}" srcOrd="0" destOrd="0" presId="urn:microsoft.com/office/officeart/2005/8/layout/chevron2"/>
    <dgm:cxn modelId="{1A61A662-1A46-4784-8E91-E37151F7EBD0}" srcId="{D7094E0B-0095-4E7B-8ACA-D0337E8192CF}" destId="{4C8FD9F1-1512-4BC8-B3E5-B3AC04E3D547}" srcOrd="0" destOrd="0" parTransId="{73A6B1C1-320D-433B-A900-33AC19651A3D}" sibTransId="{6EB7D0DE-EC09-4B4B-988E-313FB95C0114}"/>
    <dgm:cxn modelId="{D3C1D962-F36A-4B90-A83E-CB93E6C69AF5}" type="presOf" srcId="{66510C27-BA5A-47E8-B952-D317E2A7B85C}" destId="{733AEEF3-80BB-426D-8752-701AF2CA8832}" srcOrd="0" destOrd="0" presId="urn:microsoft.com/office/officeart/2005/8/layout/chevron2"/>
    <dgm:cxn modelId="{17E26665-A37F-41B7-9815-2BF80BCC701D}" srcId="{CF2A9350-034A-4C77-9EC7-E7265A381CC0}" destId="{CDA9B9BE-2BB7-49FF-B90C-6E279CE513E1}" srcOrd="0" destOrd="0" parTransId="{3B4B1D79-1621-4619-9B6B-49FDDD863E33}" sibTransId="{CE03B426-1099-4692-B173-B7080B50CAEB}"/>
    <dgm:cxn modelId="{5AC32752-2907-483D-8369-0756BB73B652}" srcId="{4C8FD9F1-1512-4BC8-B3E5-B3AC04E3D547}" destId="{15B12F4C-B494-4436-A003-3DCB82BEB598}" srcOrd="0" destOrd="0" parTransId="{B75B6431-DBA9-41D9-B5A6-988F58B605D6}" sibTransId="{A24D2576-85A0-4D9D-911E-B9B65B2C98D2}"/>
    <dgm:cxn modelId="{A5AAF09C-7E0F-4582-9AD3-AE4844FB5289}" srcId="{D7094E0B-0095-4E7B-8ACA-D0337E8192CF}" destId="{1852789D-12EB-483B-9DB0-762F60233AC0}" srcOrd="1" destOrd="0" parTransId="{316D16E9-788B-4004-A61B-215730CFB54C}" sibTransId="{64C7DB11-78CE-414C-9E55-BEBE1FB6AA81}"/>
    <dgm:cxn modelId="{A89A06A8-8715-43AD-8F08-4F86306BCD3B}" type="presOf" srcId="{2AD383B2-D893-47A8-A9E0-5B6200F75311}" destId="{D48256DE-4D27-4BE9-8531-E30A198F25BF}" srcOrd="0" destOrd="0" presId="urn:microsoft.com/office/officeart/2005/8/layout/chevron2"/>
    <dgm:cxn modelId="{65D5E2AD-59F9-4350-B9CA-2707EE2E36F3}" type="presOf" srcId="{CF2A9350-034A-4C77-9EC7-E7265A381CC0}" destId="{9CC1DBEC-9C49-46B6-B17C-CB7D57C322FA}" srcOrd="0" destOrd="0" presId="urn:microsoft.com/office/officeart/2005/8/layout/chevron2"/>
    <dgm:cxn modelId="{05E16DAE-B777-47C6-A9FD-4DCD11C4D7D2}" type="presOf" srcId="{D7094E0B-0095-4E7B-8ACA-D0337E8192CF}" destId="{5B48F1CE-14F5-47F4-B1AF-70E9B7EF4D0E}" srcOrd="0" destOrd="0" presId="urn:microsoft.com/office/officeart/2005/8/layout/chevron2"/>
    <dgm:cxn modelId="{BDAF41B2-D51D-48B0-B80F-25F96428D78F}" type="presOf" srcId="{CDA9B9BE-2BB7-49FF-B90C-6E279CE513E1}" destId="{BB3EBDAF-A2D1-4628-A526-D8A1E14780DD}" srcOrd="0" destOrd="0" presId="urn:microsoft.com/office/officeart/2005/8/layout/chevron2"/>
    <dgm:cxn modelId="{311375DA-6C2B-4B42-B3DD-1AA6993DA8CF}" type="presOf" srcId="{1B2B8823-19B9-4235-8C23-393C28C7BDC1}" destId="{D48256DE-4D27-4BE9-8531-E30A198F25BF}" srcOrd="0" destOrd="1" presId="urn:microsoft.com/office/officeart/2005/8/layout/chevron2"/>
    <dgm:cxn modelId="{6E3EB6E4-741B-40A0-AF33-78A18EC110B0}" srcId="{1852789D-12EB-483B-9DB0-762F60233AC0}" destId="{2AD383B2-D893-47A8-A9E0-5B6200F75311}" srcOrd="0" destOrd="0" parTransId="{BE29E7D6-0D31-4352-9B3B-B7D03FFBDD48}" sibTransId="{C04999BB-2EB5-4524-870C-877C5ED64F38}"/>
    <dgm:cxn modelId="{BCD2B2E8-EBFF-4FBD-B84B-A5164ED21AFC}" srcId="{1852789D-12EB-483B-9DB0-762F60233AC0}" destId="{D8991669-F841-44F2-9239-AAE2631CB424}" srcOrd="2" destOrd="0" parTransId="{B3893088-16A1-4CFF-A438-C78C2B5D1791}" sibTransId="{EDA982DC-E586-43DE-8E98-1EF72DD2ADCF}"/>
    <dgm:cxn modelId="{A2948EEF-AF36-4902-B1A6-6F4DF0A925D9}" srcId="{1852789D-12EB-483B-9DB0-762F60233AC0}" destId="{1B2B8823-19B9-4235-8C23-393C28C7BDC1}" srcOrd="1" destOrd="0" parTransId="{29426B71-ED72-4C7E-941B-3084F2B8890E}" sibTransId="{1E4F9241-05BB-4FF1-9B0A-5BD8470EF7DA}"/>
    <dgm:cxn modelId="{5DC1DAF1-58B6-4E97-8DBD-4EF4501B9D51}" srcId="{66510C27-BA5A-47E8-B952-D317E2A7B85C}" destId="{8817D4CD-189F-4A01-A00B-69662840BE54}" srcOrd="0" destOrd="0" parTransId="{285AE685-9A5A-42CB-A038-C9DDB0799CDC}" sibTransId="{40307A96-797C-4570-9FDE-3E37BD48AC25}"/>
    <dgm:cxn modelId="{F3C5A2F2-5B33-4F20-A031-4C52ADBC007C}" srcId="{66510C27-BA5A-47E8-B952-D317E2A7B85C}" destId="{347F6BD0-DC2F-474F-9F4C-1159AE600D8D}" srcOrd="1" destOrd="0" parTransId="{9CDB4611-2C9C-42CD-9946-E1784DFAC731}" sibTransId="{EF494770-F854-4FC2-990F-339A774C64B4}"/>
    <dgm:cxn modelId="{84FC713E-BB24-4B94-BD69-9F295AC58040}" type="presParOf" srcId="{5B48F1CE-14F5-47F4-B1AF-70E9B7EF4D0E}" destId="{B4C49AEE-E429-4942-A1A2-881D4DCBCFFB}" srcOrd="0" destOrd="0" presId="urn:microsoft.com/office/officeart/2005/8/layout/chevron2"/>
    <dgm:cxn modelId="{19FD8699-A3A6-4613-9621-80D9A43161A3}" type="presParOf" srcId="{B4C49AEE-E429-4942-A1A2-881D4DCBCFFB}" destId="{44059C40-5268-45E2-B32B-00E188ABA741}" srcOrd="0" destOrd="0" presId="urn:microsoft.com/office/officeart/2005/8/layout/chevron2"/>
    <dgm:cxn modelId="{0AC384EF-DFBB-4B6D-8EB1-FF94F291B76D}" type="presParOf" srcId="{B4C49AEE-E429-4942-A1A2-881D4DCBCFFB}" destId="{40CB74F6-4361-4882-BAAF-5EEEF3161D63}" srcOrd="1" destOrd="0" presId="urn:microsoft.com/office/officeart/2005/8/layout/chevron2"/>
    <dgm:cxn modelId="{2326A90A-8103-49FD-87C5-36343792A567}" type="presParOf" srcId="{5B48F1CE-14F5-47F4-B1AF-70E9B7EF4D0E}" destId="{D921A071-5DE9-427D-B0B0-1378FD878B59}" srcOrd="1" destOrd="0" presId="urn:microsoft.com/office/officeart/2005/8/layout/chevron2"/>
    <dgm:cxn modelId="{B022F6DD-DBC1-4A96-A2F3-1D139899A798}" type="presParOf" srcId="{5B48F1CE-14F5-47F4-B1AF-70E9B7EF4D0E}" destId="{AA764B42-821E-440E-B346-C6C49E059EE0}" srcOrd="2" destOrd="0" presId="urn:microsoft.com/office/officeart/2005/8/layout/chevron2"/>
    <dgm:cxn modelId="{AD5EA005-D310-4D84-86A5-61BE406D983B}" type="presParOf" srcId="{AA764B42-821E-440E-B346-C6C49E059EE0}" destId="{B75725E3-BC05-4C60-A849-B7BB4092C818}" srcOrd="0" destOrd="0" presId="urn:microsoft.com/office/officeart/2005/8/layout/chevron2"/>
    <dgm:cxn modelId="{482B65FD-0917-4076-B4A5-FF279293A37D}" type="presParOf" srcId="{AA764B42-821E-440E-B346-C6C49E059EE0}" destId="{D48256DE-4D27-4BE9-8531-E30A198F25BF}" srcOrd="1" destOrd="0" presId="urn:microsoft.com/office/officeart/2005/8/layout/chevron2"/>
    <dgm:cxn modelId="{1710CB30-55E3-4746-A532-5B50792A4E85}" type="presParOf" srcId="{5B48F1CE-14F5-47F4-B1AF-70E9B7EF4D0E}" destId="{A2CC9CAD-4052-4FA6-AD54-4505B3BB3B44}" srcOrd="3" destOrd="0" presId="urn:microsoft.com/office/officeart/2005/8/layout/chevron2"/>
    <dgm:cxn modelId="{1EBF9680-38A2-4B95-BDA8-5CC075FF29F3}" type="presParOf" srcId="{5B48F1CE-14F5-47F4-B1AF-70E9B7EF4D0E}" destId="{F8D2B016-AAB4-4882-B648-EB079FA91379}" srcOrd="4" destOrd="0" presId="urn:microsoft.com/office/officeart/2005/8/layout/chevron2"/>
    <dgm:cxn modelId="{F1873B3B-7C67-422E-BA4A-4A55CABFB9D2}" type="presParOf" srcId="{F8D2B016-AAB4-4882-B648-EB079FA91379}" destId="{9CC1DBEC-9C49-46B6-B17C-CB7D57C322FA}" srcOrd="0" destOrd="0" presId="urn:microsoft.com/office/officeart/2005/8/layout/chevron2"/>
    <dgm:cxn modelId="{3E73ED83-CF97-4A9C-8B83-EFDCEF7C3FAF}" type="presParOf" srcId="{F8D2B016-AAB4-4882-B648-EB079FA91379}" destId="{BB3EBDAF-A2D1-4628-A526-D8A1E14780DD}" srcOrd="1" destOrd="0" presId="urn:microsoft.com/office/officeart/2005/8/layout/chevron2"/>
    <dgm:cxn modelId="{FF03659B-F682-439F-8C4D-DF59F3B324F6}" type="presParOf" srcId="{5B48F1CE-14F5-47F4-B1AF-70E9B7EF4D0E}" destId="{B22291F0-C8C5-48B2-BC06-99ED1A1AD640}" srcOrd="5" destOrd="0" presId="urn:microsoft.com/office/officeart/2005/8/layout/chevron2"/>
    <dgm:cxn modelId="{B2E17478-20CB-4EB7-A073-C52D88D346AC}" type="presParOf" srcId="{5B48F1CE-14F5-47F4-B1AF-70E9B7EF4D0E}" destId="{EE906FEA-4570-4FB1-8B44-D373AAC663D3}" srcOrd="6" destOrd="0" presId="urn:microsoft.com/office/officeart/2005/8/layout/chevron2"/>
    <dgm:cxn modelId="{5F13ABD6-A440-426A-BD76-4AE8624DE071}" type="presParOf" srcId="{EE906FEA-4570-4FB1-8B44-D373AAC663D3}" destId="{733AEEF3-80BB-426D-8752-701AF2CA8832}" srcOrd="0" destOrd="0" presId="urn:microsoft.com/office/officeart/2005/8/layout/chevron2"/>
    <dgm:cxn modelId="{81F8EF3D-D8CA-48C9-A6CD-016EE9E49AA5}" type="presParOf" srcId="{EE906FEA-4570-4FB1-8B44-D373AAC663D3}" destId="{92914470-5B80-49A7-A61C-AEDCAEF41E3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59C40-5268-45E2-B32B-00E188ABA741}">
      <dsp:nvSpPr>
        <dsp:cNvPr id="0" name=""/>
        <dsp:cNvSpPr/>
      </dsp:nvSpPr>
      <dsp:spPr>
        <a:xfrm rot="5400000">
          <a:off x="-208359" y="215990"/>
          <a:ext cx="1389062" cy="9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Read in 1</a:t>
          </a:r>
          <a:r>
            <a:rPr lang="en-US" sz="1200" kern="1200" baseline="30000" dirty="0"/>
            <a:t>st</a:t>
          </a:r>
          <a:r>
            <a:rPr lang="en-US" sz="1200" kern="1200" dirty="0"/>
            <a:t> Char input</a:t>
          </a:r>
        </a:p>
      </dsp:txBody>
      <dsp:txXfrm rot="-5400000">
        <a:off x="1" y="493803"/>
        <a:ext cx="972343" cy="416719"/>
      </dsp:txXfrm>
    </dsp:sp>
    <dsp:sp modelId="{40CB74F6-4361-4882-BAAF-5EEEF3161D63}">
      <dsp:nvSpPr>
        <dsp:cNvPr id="0" name=""/>
        <dsp:cNvSpPr/>
      </dsp:nvSpPr>
      <dsp:spPr>
        <a:xfrm rot="5400000">
          <a:off x="4523980" y="-3544005"/>
          <a:ext cx="902890" cy="8006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it is ESC, quit the program, otherwise</a:t>
          </a:r>
          <a:r>
            <a:rPr lang="en-US" sz="1900" kern="1200"/>
            <a:t>, continue to read input.</a:t>
          </a:r>
          <a:endParaRPr lang="en-US" sz="1900" kern="1200" dirty="0"/>
        </a:p>
      </dsp:txBody>
      <dsp:txXfrm rot="-5400000">
        <a:off x="972344" y="51706"/>
        <a:ext cx="7962088" cy="814740"/>
      </dsp:txXfrm>
    </dsp:sp>
    <dsp:sp modelId="{B75725E3-BC05-4C60-A849-B7BB4092C818}">
      <dsp:nvSpPr>
        <dsp:cNvPr id="0" name=""/>
        <dsp:cNvSpPr/>
      </dsp:nvSpPr>
      <dsp:spPr>
        <a:xfrm rot="5400000">
          <a:off x="-208359" y="1726848"/>
          <a:ext cx="1389062" cy="9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Check_number</a:t>
          </a:r>
          <a:endParaRPr lang="en-US" sz="1200" kern="1200" dirty="0"/>
        </a:p>
      </dsp:txBody>
      <dsp:txXfrm rot="-5400000">
        <a:off x="1" y="2004661"/>
        <a:ext cx="972343" cy="416719"/>
      </dsp:txXfrm>
    </dsp:sp>
    <dsp:sp modelId="{D48256DE-4D27-4BE9-8531-E30A198F25BF}">
      <dsp:nvSpPr>
        <dsp:cNvPr id="0" name=""/>
        <dsp:cNvSpPr/>
      </dsp:nvSpPr>
      <dsp:spPr>
        <a:xfrm rot="5400000">
          <a:off x="4264863" y="-2033147"/>
          <a:ext cx="1421122" cy="8006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Maximum 7 digits, minimum 1 digits;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First digit is ‘0’;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All rest of digits are numbers: assuming n digits, n-1</a:t>
          </a:r>
          <a:r>
            <a:rPr lang="en-US" sz="1900" kern="1200" baseline="30000" dirty="0"/>
            <a:t>th</a:t>
          </a:r>
          <a:r>
            <a:rPr lang="en-US" sz="1900" kern="1200" dirty="0"/>
            <a:t> digit is 0 to 1 if n=7, 0 to 7 if n&lt;7, n-2</a:t>
          </a:r>
          <a:r>
            <a:rPr lang="en-US" sz="1900" kern="1200" baseline="30000" dirty="0"/>
            <a:t>th</a:t>
          </a:r>
          <a:r>
            <a:rPr lang="en-US" sz="1900" kern="1200" dirty="0"/>
            <a:t> digit is 0 to 7…1</a:t>
          </a:r>
          <a:r>
            <a:rPr lang="en-US" sz="1900" kern="1200" baseline="30000" dirty="0"/>
            <a:t>st</a:t>
          </a:r>
          <a:r>
            <a:rPr lang="en-US" sz="1900" kern="1200" dirty="0"/>
            <a:t> digit is 0 to 7.</a:t>
          </a:r>
        </a:p>
      </dsp:txBody>
      <dsp:txXfrm rot="-5400000">
        <a:off x="972343" y="1328746"/>
        <a:ext cx="7936790" cy="1282376"/>
      </dsp:txXfrm>
    </dsp:sp>
    <dsp:sp modelId="{9CC1DBEC-9C49-46B6-B17C-CB7D57C322FA}">
      <dsp:nvSpPr>
        <dsp:cNvPr id="0" name=""/>
        <dsp:cNvSpPr/>
      </dsp:nvSpPr>
      <dsp:spPr>
        <a:xfrm rot="5400000">
          <a:off x="-208359" y="2978590"/>
          <a:ext cx="1389062" cy="9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</a:t>
          </a:r>
        </a:p>
      </dsp:txBody>
      <dsp:txXfrm rot="-5400000">
        <a:off x="1" y="3256403"/>
        <a:ext cx="972343" cy="416719"/>
      </dsp:txXfrm>
    </dsp:sp>
    <dsp:sp modelId="{BB3EBDAF-A2D1-4628-A526-D8A1E14780DD}">
      <dsp:nvSpPr>
        <dsp:cNvPr id="0" name=""/>
        <dsp:cNvSpPr/>
      </dsp:nvSpPr>
      <dsp:spPr>
        <a:xfrm rot="5400000">
          <a:off x="4523980" y="-781404"/>
          <a:ext cx="902890" cy="8006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Assuming n digits, n-1</a:t>
          </a:r>
          <a:r>
            <a:rPr lang="en-US" sz="1900" kern="1200" baseline="30000" dirty="0"/>
            <a:t>th</a:t>
          </a:r>
          <a:r>
            <a:rPr lang="en-US" sz="1900" kern="1200" dirty="0"/>
            <a:t> to 6</a:t>
          </a:r>
          <a:r>
            <a:rPr lang="en-US" sz="1900" kern="1200" baseline="30000" dirty="0"/>
            <a:t>th</a:t>
          </a:r>
          <a:r>
            <a:rPr lang="en-US" sz="1900" kern="1200" dirty="0"/>
            <a:t> digits convert to 3-digit binary: 0-000, 1-001,2-010,3-011,4-100,5-101,6-110,7-111</a:t>
          </a:r>
        </a:p>
      </dsp:txBody>
      <dsp:txXfrm rot="-5400000">
        <a:off x="972344" y="2814307"/>
        <a:ext cx="7962088" cy="814740"/>
      </dsp:txXfrm>
    </dsp:sp>
    <dsp:sp modelId="{733AEEF3-80BB-426D-8752-701AF2CA8832}">
      <dsp:nvSpPr>
        <dsp:cNvPr id="0" name=""/>
        <dsp:cNvSpPr/>
      </dsp:nvSpPr>
      <dsp:spPr>
        <a:xfrm rot="5400000">
          <a:off x="-208359" y="4230333"/>
          <a:ext cx="1389062" cy="9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</a:p>
      </dsp:txBody>
      <dsp:txXfrm rot="-5400000">
        <a:off x="1" y="4508146"/>
        <a:ext cx="972343" cy="416719"/>
      </dsp:txXfrm>
    </dsp:sp>
    <dsp:sp modelId="{92914470-5B80-49A7-A61C-AEDCAEF41E3E}">
      <dsp:nvSpPr>
        <dsp:cNvPr id="0" name=""/>
        <dsp:cNvSpPr/>
      </dsp:nvSpPr>
      <dsp:spPr>
        <a:xfrm rot="5400000">
          <a:off x="4523980" y="470337"/>
          <a:ext cx="902890" cy="80061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Print the binary number;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Ask for another input.</a:t>
          </a:r>
        </a:p>
      </dsp:txBody>
      <dsp:txXfrm rot="-5400000">
        <a:off x="972344" y="4066049"/>
        <a:ext cx="7962088" cy="814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4BE8-7337-4FA1-9AE9-A763C6F90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4B209-1CFD-4D0D-85ED-89E839905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308A1-FD19-42D2-A187-369D4897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D5B6-CD65-4DA8-9081-7B683C41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FFB04-CD39-4BE0-8DB0-24EFC774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DD06-D29F-42A6-B710-215CFC01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6EC76-56C4-4217-9555-101EDFF34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9FED5-0F00-4C67-8F60-AE28E33D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0087-6DE1-4B54-881C-7F132CD3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E2150-CCF5-49EA-8DBA-CF56E98F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3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64B2F-E417-41CA-8BEC-08451984C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B714C-8A93-4FDF-AE9D-1ED900CC8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2BA2-4C3F-4A32-BC62-CF44296C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D5F7-1DFA-49F1-8908-5B6DDEC7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CAEA-90AC-4704-85D0-9E39A13D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5491-B59B-4E2C-A5B4-F0F7A03A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41095-E74A-4253-8CDA-097757B9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FD7A-531F-486A-808E-DA03486E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1C82-2929-457D-8F7D-1F0DBBE8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DF413-53F8-4FDB-A812-C6FF333E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C301-A911-4A45-B187-C1ED868E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2A869-A8BA-4238-B091-8C343E04E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CB9C-AE71-4E1E-86E6-47DA9DF9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6386-26A4-481F-996B-BC55C149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09DF1-B65E-4215-BCD0-4A8985EA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2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9DD0-8CDD-4995-B6BA-7E1462DE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31C3-0E03-49C2-9952-27F6533F2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63D9C-9F51-4858-A1C6-4B12AB0D6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59FF3-E182-4097-8369-53F7A015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3D96D-275E-4BC4-A737-9188815F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A74F5-70F9-42D3-A4CE-2B834F48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6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A886-1DD2-4C88-A828-B0E7B46E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6C376-07DC-458E-B6DC-442C97DE7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5CA6-9816-48ED-B25F-F73B5EE71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D6CAF-B776-4C5A-B98C-CD3215019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FC230-77CA-4A8E-8B99-A88419F5D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071D4-1D18-400A-860B-6A310649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F534-35C6-4A3E-9AB3-C3415D04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87E9A-74F0-43EC-B2E2-2002D14B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4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295F-E851-462A-8646-41202504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4D18E-4FED-400C-8D0A-8A24B6FE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CC3EF-C49A-491A-8443-1308B893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DEC61-5616-4C65-B335-38D151A5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C2A81-B2E8-4091-A879-5E84FCBC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1295F-8DB2-461C-8E9C-456ED2F5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EA78F-B6F6-48AD-A998-EB4C8948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FBE2-B7BB-4098-9DDB-2DB22E9F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372B-1BDB-4EE2-8ACB-28EF20B5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9B83-F527-4BA2-94CB-205AC53E9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BCE31-B227-4D5A-B3D4-15EA1746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318B4-8D77-4CFC-A697-6A33FCBD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A1D11-64B2-4743-9F91-9A332D7E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F-4E78-430D-9213-3CB13D23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AF1B2-28D5-46F1-91F7-26A2814D7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B4369-571F-4CE8-B1DA-312D1240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6703D-9611-49E6-9994-05E6A52C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2A306-7F72-4E28-8275-5365ED42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DC98F-0E28-4960-ACBD-6505367E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455B7-E6AA-4025-8BB6-40849BB1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CB41-72C7-443B-A890-B564ECEC1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1A455-11B8-4FC9-B2A8-9C7A96E24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A2F5E-457C-40AA-8EBF-157B11BE221D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0D04C-282D-44C8-8A99-449AD28DC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99723-089F-40CF-91B8-A2C904F78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AB066-A840-442F-B93C-1381098A1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7F74FEA-703C-4000-BA91-4854B8656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32272"/>
              </p:ext>
            </p:extLst>
          </p:nvPr>
        </p:nvGraphicFramePr>
        <p:xfrm>
          <a:off x="2031999" y="719666"/>
          <a:ext cx="89785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7186EA31-F1E0-40AB-B8D1-2CB8B5F99C75}"/>
              </a:ext>
            </a:extLst>
          </p:cNvPr>
          <p:cNvSpPr/>
          <p:nvPr/>
        </p:nvSpPr>
        <p:spPr>
          <a:xfrm flipV="1">
            <a:off x="768808" y="414778"/>
            <a:ext cx="1263192" cy="50716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4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F0167DEF-4D74-43FF-907E-AB7883793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07.9591"/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0"/>
            <a:ext cx="1132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108</Words>
  <Application>Microsoft Office PowerPoint</Application>
  <PresentationFormat>Widescreen</PresentationFormat>
  <Paragraphs>11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Shelley</dc:creator>
  <cp:lastModifiedBy>Zhang, Shelley</cp:lastModifiedBy>
  <cp:revision>14</cp:revision>
  <dcterms:created xsi:type="dcterms:W3CDTF">2019-12-14T21:25:11Z</dcterms:created>
  <dcterms:modified xsi:type="dcterms:W3CDTF">2019-12-16T14:57:59Z</dcterms:modified>
</cp:coreProperties>
</file>